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72" r:id="rId4"/>
    <p:sldId id="262" r:id="rId5"/>
    <p:sldId id="271" r:id="rId6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4004" autoAdjust="0"/>
  </p:normalViewPr>
  <p:slideViewPr>
    <p:cSldViewPr>
      <p:cViewPr varScale="1">
        <p:scale>
          <a:sx n="48" d="100"/>
          <a:sy n="48" d="100"/>
        </p:scale>
        <p:origin x="-9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02.12.2009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02.12.2009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02.12.2009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02.12.2009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ександр\Рабочий стол\image19.jpg"/>
          <p:cNvPicPr>
            <a:picLocks noChangeAspect="1" noChangeArrowheads="1"/>
          </p:cNvPicPr>
          <p:nvPr/>
        </p:nvPicPr>
        <p:blipFill>
          <a:blip r:embed="rId3">
            <a:biLevel thresh="50000"/>
            <a:lum contrast="-40000"/>
          </a:blip>
          <a:srcRect/>
          <a:stretch>
            <a:fillRect/>
          </a:stretch>
        </p:blipFill>
        <p:spPr bwMode="auto">
          <a:xfrm>
            <a:off x="214282" y="2786058"/>
            <a:ext cx="4286248" cy="357187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7" name="Picture 3" descr="C:\Documents and Settings\Александр\Рабочий стол\image24.jpg"/>
          <p:cNvPicPr>
            <a:picLocks noChangeAspect="1" noChangeArrowheads="1"/>
          </p:cNvPicPr>
          <p:nvPr/>
        </p:nvPicPr>
        <p:blipFill>
          <a:blip r:embed="rId4">
            <a:biLevel thresh="50000"/>
            <a:lum contrast="-40000"/>
          </a:blip>
          <a:srcRect/>
          <a:stretch>
            <a:fillRect/>
          </a:stretch>
        </p:blipFill>
        <p:spPr bwMode="auto">
          <a:xfrm>
            <a:off x="4857752" y="2857496"/>
            <a:ext cx="3949524" cy="3529770"/>
          </a:xfrm>
          <a:prstGeom prst="rect">
            <a:avLst/>
          </a:prstGeom>
          <a:noFill/>
          <a:effectLst>
            <a:softEdge rad="317500"/>
          </a:effectLst>
        </p:spPr>
      </p:pic>
      <p:grpSp>
        <p:nvGrpSpPr>
          <p:cNvPr id="11" name="Группа 10"/>
          <p:cNvGrpSpPr/>
          <p:nvPr/>
        </p:nvGrpSpPr>
        <p:grpSpPr>
          <a:xfrm>
            <a:off x="214282" y="2786058"/>
            <a:ext cx="8592994" cy="3601208"/>
            <a:chOff x="285720" y="2714620"/>
            <a:chExt cx="8592994" cy="3601208"/>
          </a:xfrm>
        </p:grpSpPr>
        <p:pic>
          <p:nvPicPr>
            <p:cNvPr id="15" name="Picture 2" descr="C:\Documents and Settings\Александр\Рабочий стол\image19.jpg"/>
            <p:cNvPicPr>
              <a:picLocks noChangeAspect="1" noChangeArrowheads="1"/>
            </p:cNvPicPr>
            <p:nvPr/>
          </p:nvPicPr>
          <p:blipFill>
            <a:blip r:embed="rId3">
              <a:lum contrast="30000"/>
            </a:blip>
            <a:srcRect/>
            <a:stretch>
              <a:fillRect/>
            </a:stretch>
          </p:blipFill>
          <p:spPr bwMode="auto">
            <a:xfrm>
              <a:off x="285720" y="2714620"/>
              <a:ext cx="4286248" cy="3571876"/>
            </a:xfrm>
            <a:prstGeom prst="rect">
              <a:avLst/>
            </a:prstGeom>
            <a:noFill/>
            <a:effectLst>
              <a:softEdge rad="635000"/>
            </a:effectLst>
          </p:spPr>
        </p:pic>
        <p:pic>
          <p:nvPicPr>
            <p:cNvPr id="16" name="Picture 3" descr="C:\Documents and Settings\Александр\Рабочий стол\image24.jpg"/>
            <p:cNvPicPr>
              <a:picLocks noChangeAspect="1"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4929190" y="2786058"/>
              <a:ext cx="3949524" cy="3529770"/>
            </a:xfrm>
            <a:prstGeom prst="rect">
              <a:avLst/>
            </a:prstGeom>
            <a:noFill/>
            <a:effectLst>
              <a:softEdge rad="635000"/>
            </a:effectLst>
          </p:spPr>
        </p:pic>
      </p:grp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00232" y="1071546"/>
            <a:ext cx="6509239" cy="1504574"/>
          </a:xfrm>
        </p:spPr>
        <p:txBody>
          <a:bodyPr/>
          <a:lstStyle>
            <a:extLst/>
          </a:lstStyle>
          <a:p>
            <a:r>
              <a:rPr lang="ru-RU" dirty="0"/>
              <a:t>Викторина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1604" y="3929066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Древняя</a:t>
            </a:r>
            <a:r>
              <a:rPr sz="6000" smtClean="0"/>
              <a:t> </a:t>
            </a:r>
            <a:r>
              <a:rPr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Америка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3929066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sz="6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Древняя Америка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dirty="0" smtClean="0"/>
              <a:t>Кто открыл Америку?</a:t>
            </a: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Христофор Колумб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714620"/>
            <a:ext cx="492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800" smtClean="0"/>
              <a:t>	Христофор Колумб — испанский мореплаватель и открыватель новых земель. Наиболее известен своим открытием Америки (1492).</a:t>
            </a:r>
          </a:p>
          <a:p>
            <a:r>
              <a:rPr sz="2800" smtClean="0"/>
              <a:t>	Колумб считал эти новые земли Восточной Азией — окрестностями Китая, Японии или Индии. </a:t>
            </a:r>
            <a:endParaRPr lang="ru-RU" sz="2800" dirty="0"/>
          </a:p>
        </p:txBody>
      </p:sp>
      <p:pic>
        <p:nvPicPr>
          <p:cNvPr id="1027" name="Picture 3" descr="C:\Documents and Settings\Александр\Рабочий стол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71744"/>
            <a:ext cx="3071833" cy="3929090"/>
          </a:xfrm>
          <a:prstGeom prst="rect">
            <a:avLst/>
          </a:prstGeom>
          <a:noFill/>
        </p:spPr>
      </p:pic>
      <p:pic>
        <p:nvPicPr>
          <p:cNvPr id="1026" name="Picture 2" descr="C:\Documents and Settings\Александр\Рабочий стол\Рисунок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571744"/>
            <a:ext cx="3071833" cy="3929090"/>
          </a:xfrm>
          <a:prstGeom prst="rect">
            <a:avLst/>
          </a:prstGeom>
          <a:noFill/>
        </p:spPr>
      </p:pic>
      <p:pic>
        <p:nvPicPr>
          <p:cNvPr id="9" name="Picture 3" descr="C:\Documents and Settings\Александр\Рабочий стол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71744"/>
            <a:ext cx="3071833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Как именуют коренных жителей Америки?</a:t>
            </a: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Индейцы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85720" y="2714620"/>
            <a:ext cx="8293487" cy="3477875"/>
            <a:chOff x="285720" y="2714620"/>
            <a:chExt cx="8293487" cy="34778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2714620"/>
              <a:ext cx="4929222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sz="2800" smtClean="0"/>
                <a:t>	</a:t>
              </a:r>
              <a:r>
                <a:rPr sz="2400" smtClean="0"/>
                <a:t> Индейцы — общее название коренного населения Америки (за исключением эскимосов и алеутов). По антропологическому типу индейцы принадлежат к американоидной расе. В конце XV века существовало около 2200 индейских народов.</a:t>
              </a:r>
              <a:endParaRPr lang="ru-RU" sz="2400" dirty="0"/>
            </a:p>
          </p:txBody>
        </p:sp>
        <p:pic>
          <p:nvPicPr>
            <p:cNvPr id="3075" name="Picture 3" descr="C:\Documents and Settings\Александр\Рабочий стол\780px-Amerikanska_folk,_Nordisk_familjebok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1253" y="3000372"/>
              <a:ext cx="3627954" cy="27860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smtClean="0"/>
              <a:t>Какие из индейских племен были самыми совершенными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357158" y="2928934"/>
            <a:ext cx="8229600" cy="1143000"/>
          </a:xfrm>
        </p:spPr>
        <p:txBody>
          <a:bodyPr/>
          <a:lstStyle>
            <a:extLst/>
          </a:lstStyle>
          <a:p>
            <a:r>
              <a:rPr lang="ru-RU" dirty="0" smtClean="0"/>
              <a:t>Ацтеки</a:t>
            </a:r>
            <a:endParaRPr lang="ru-RU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4"/>
          </p:nvPr>
        </p:nvSpPr>
        <p:spPr>
          <a:xfrm>
            <a:off x="357158" y="3929066"/>
            <a:ext cx="8229600" cy="1143000"/>
          </a:xfrm>
        </p:spPr>
        <p:txBody>
          <a:bodyPr/>
          <a:lstStyle>
            <a:extLst/>
          </a:lstStyle>
          <a:p>
            <a:r>
              <a:rPr lang="ru-RU" dirty="0" smtClean="0">
                <a:ln w="0">
                  <a:solidFill>
                    <a:srgbClr val="00B0F0"/>
                  </a:solidFill>
                  <a:prstDash val="solid"/>
                </a:ln>
                <a:solidFill>
                  <a:srgbClr val="92D050"/>
                </a:solidFill>
              </a:rPr>
              <a:t>Инки</a:t>
            </a:r>
            <a:endParaRPr lang="ru-RU" dirty="0">
              <a:ln w="0">
                <a:solidFill>
                  <a:srgbClr val="00B0F0"/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sp>
        <p:nvSpPr>
          <p:cNvPr id="8" name="Rectangle 6"/>
          <p:cNvSpPr>
            <a:spLocks noGrp="1"/>
          </p:cNvSpPr>
          <p:nvPr>
            <p:ph type="body" sz="quarter" idx="14"/>
          </p:nvPr>
        </p:nvSpPr>
        <p:spPr>
          <a:xfrm>
            <a:off x="357158" y="5000636"/>
            <a:ext cx="8229600" cy="1143000"/>
          </a:xfrm>
        </p:spPr>
        <p:txBody>
          <a:bodyPr/>
          <a:lstStyle>
            <a:extLst/>
          </a:lstStyle>
          <a:p>
            <a:r>
              <a:rPr smtClean="0">
                <a:ln w="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Майя</a:t>
            </a:r>
            <a:endParaRPr lang="ru-RU" dirty="0">
              <a:ln w="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/>
              <a:t>Сопоставьте </a:t>
            </a:r>
            <a:r>
              <a:rPr lang="ru-RU" dirty="0" smtClean="0"/>
              <a:t>продукт с </a:t>
            </a:r>
            <a:r>
              <a:rPr smtClean="0"/>
              <a:t>Ч</a:t>
            </a:r>
            <a:r>
              <a:rPr lang="ru-RU" dirty="0" err="1" smtClean="0"/>
              <a:t>астью</a:t>
            </a:r>
            <a:r>
              <a:rPr lang="ru-RU" dirty="0" smtClean="0"/>
              <a:t> Света</a:t>
            </a:r>
            <a:endParaRPr lang="ru-RU" dirty="0"/>
          </a:p>
        </p:txBody>
      </p:sp>
      <p:sp>
        <p:nvSpPr>
          <p:cNvPr id="11" name="Rectangle 9"/>
          <p:cNvSpPr txBox="1">
            <a:spLocks/>
          </p:cNvSpPr>
          <p:nvPr/>
        </p:nvSpPr>
        <p:spPr>
          <a:xfrm>
            <a:off x="4800600" y="2971800"/>
            <a:ext cx="3343300" cy="885828"/>
          </a:xfrm>
          <a:prstGeom prst="roundRect">
            <a:avLst>
              <a:gd name="adj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Старый Свет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 txBox="1">
            <a:spLocks/>
          </p:cNvSpPr>
          <p:nvPr/>
        </p:nvSpPr>
        <p:spPr>
          <a:xfrm>
            <a:off x="4800600" y="4800600"/>
            <a:ext cx="3343300" cy="914416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Новый Свет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9"/>
          <p:cNvSpPr txBox="1">
            <a:spLocks/>
          </p:cNvSpPr>
          <p:nvPr/>
        </p:nvSpPr>
        <p:spPr>
          <a:xfrm>
            <a:off x="642910" y="3000372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Огурец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9"/>
          <p:cNvSpPr txBox="1">
            <a:spLocks/>
          </p:cNvSpPr>
          <p:nvPr/>
        </p:nvSpPr>
        <p:spPr>
          <a:xfrm>
            <a:off x="642910" y="3757618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Картофель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9"/>
          <p:cNvSpPr txBox="1">
            <a:spLocks/>
          </p:cNvSpPr>
          <p:nvPr/>
        </p:nvSpPr>
        <p:spPr>
          <a:xfrm>
            <a:off x="642910" y="4543436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Пшено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9"/>
          <p:cNvSpPr txBox="1">
            <a:spLocks/>
          </p:cNvSpPr>
          <p:nvPr/>
        </p:nvSpPr>
        <p:spPr>
          <a:xfrm>
            <a:off x="642910" y="5329254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Клубника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9"/>
          <p:cNvSpPr txBox="1">
            <a:spLocks/>
          </p:cNvSpPr>
          <p:nvPr/>
        </p:nvSpPr>
        <p:spPr>
          <a:xfrm>
            <a:off x="642910" y="6115072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Томат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9"/>
          <p:cNvSpPr txBox="1">
            <a:spLocks/>
          </p:cNvSpPr>
          <p:nvPr/>
        </p:nvSpPr>
        <p:spPr>
          <a:xfrm>
            <a:off x="642910" y="2214554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Кукуруза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1" name="Прямая соединительная линия 30"/>
          <p:cNvCxnSpPr>
            <a:stCxn id="29" idx="3"/>
            <a:endCxn id="12" idx="1"/>
          </p:cNvCxnSpPr>
          <p:nvPr/>
        </p:nvCxnSpPr>
        <p:spPr>
          <a:xfrm>
            <a:off x="3614710" y="2443154"/>
            <a:ext cx="1185890" cy="2814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3" idx="3"/>
            <a:endCxn id="11" idx="1"/>
          </p:cNvCxnSpPr>
          <p:nvPr/>
        </p:nvCxnSpPr>
        <p:spPr>
          <a:xfrm>
            <a:off x="3614710" y="3228972"/>
            <a:ext cx="1185890" cy="185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4" idx="3"/>
            <a:endCxn id="12" idx="1"/>
          </p:cNvCxnSpPr>
          <p:nvPr/>
        </p:nvCxnSpPr>
        <p:spPr>
          <a:xfrm>
            <a:off x="3614710" y="3986218"/>
            <a:ext cx="1185890" cy="127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6" idx="3"/>
            <a:endCxn id="11" idx="1"/>
          </p:cNvCxnSpPr>
          <p:nvPr/>
        </p:nvCxnSpPr>
        <p:spPr>
          <a:xfrm flipV="1">
            <a:off x="3614710" y="3414714"/>
            <a:ext cx="1185890" cy="1357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7" idx="3"/>
            <a:endCxn id="11" idx="1"/>
          </p:cNvCxnSpPr>
          <p:nvPr/>
        </p:nvCxnSpPr>
        <p:spPr>
          <a:xfrm flipV="1">
            <a:off x="3614710" y="3414714"/>
            <a:ext cx="1185890" cy="2143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8" idx="3"/>
            <a:endCxn id="12" idx="1"/>
          </p:cNvCxnSpPr>
          <p:nvPr/>
        </p:nvCxnSpPr>
        <p:spPr>
          <a:xfrm flipV="1">
            <a:off x="3614710" y="5257808"/>
            <a:ext cx="1185890" cy="1085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49</Words>
  <PresentationFormat>Экран (4:3)</PresentationFormat>
  <Paragraphs>27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QuizShow</vt:lpstr>
      <vt:lpstr>Викторина</vt:lpstr>
      <vt:lpstr>Кто открыл Америку?</vt:lpstr>
      <vt:lpstr>Как именуют коренных жителей Америки?</vt:lpstr>
      <vt:lpstr>Какие из индейских племен были самыми совершенными?</vt:lpstr>
      <vt:lpstr>Сопоставьте продукт с Частью Света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2009-11-30T14:50:52Z</dcterms:created>
  <dcterms:modified xsi:type="dcterms:W3CDTF">2009-12-02T09:08:54Z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